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varScale="1">
        <p:scale>
          <a:sx n="40" d="100"/>
          <a:sy n="40" d="100"/>
        </p:scale>
        <p:origin x="1464" y="232"/>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16" name="Group 15">
            <a:extLst>
              <a:ext uri="{FF2B5EF4-FFF2-40B4-BE49-F238E27FC236}">
                <a16:creationId xmlns:a16="http://schemas.microsoft.com/office/drawing/2014/main" id="{82A8BF2F-C5FA-CE42-8A13-00971D1972CC}"/>
              </a:ext>
            </a:extLst>
          </p:cNvPr>
          <p:cNvGrpSpPr/>
          <p:nvPr/>
        </p:nvGrpSpPr>
        <p:grpSpPr>
          <a:xfrm>
            <a:off x="14591524" y="3998123"/>
            <a:ext cx="4191000" cy="4169520"/>
            <a:chOff x="10313226" y="10207907"/>
            <a:chExt cx="5608215" cy="5579472"/>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3226" y="10207907"/>
              <a:ext cx="2842724" cy="2842724"/>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41900" y="10210800"/>
              <a:ext cx="2879541" cy="287954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13226" y="13050631"/>
              <a:ext cx="2736748" cy="2736748"/>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30200" y="13026529"/>
              <a:ext cx="2869374" cy="2746871"/>
            </a:xfrm>
            <a:prstGeom prst="rect">
              <a:avLst/>
            </a:prstGeom>
          </p:spPr>
        </p:pic>
        <p:sp>
          <p:nvSpPr>
            <p:cNvPr id="5" name="Rectangle 4">
              <a:extLst>
                <a:ext uri="{FF2B5EF4-FFF2-40B4-BE49-F238E27FC236}">
                  <a16:creationId xmlns:a16="http://schemas.microsoft.com/office/drawing/2014/main" id="{B834DDEE-06DD-7B47-9DAB-8A0BBD6FEB81}"/>
                </a:ext>
              </a:extLst>
            </p:cNvPr>
            <p:cNvSpPr/>
            <p:nvPr/>
          </p:nvSpPr>
          <p:spPr>
            <a:xfrm>
              <a:off x="10835078" y="11259346"/>
              <a:ext cx="1736388" cy="72138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3657769" y="11246939"/>
              <a:ext cx="1736388" cy="738664"/>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0866394" y="13956530"/>
              <a:ext cx="1736388" cy="738664"/>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3716000" y="13984073"/>
              <a:ext cx="1736388" cy="738664"/>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gr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a:t>
            </a:r>
            <a:r>
              <a:rPr lang="en-US" sz="1200" b="1" u="sng" dirty="0"/>
              <a:t>Macromolecular Crowding </a:t>
            </a:r>
            <a:r>
              <a:rPr lang="en-US" sz="1200" b="1" i="1" u="sng" dirty="0"/>
              <a:t>In Vitro</a:t>
            </a:r>
            <a:r>
              <a:rPr lang="en-US" sz="1200" b="1" u="sng" dirty="0"/>
              <a:t>, </a:t>
            </a:r>
            <a:r>
              <a:rPr lang="en-US" sz="1200" b="1" i="1" u="sng" dirty="0"/>
              <a:t>In Vivo</a:t>
            </a:r>
            <a:r>
              <a:rPr lang="en-US" sz="1200" b="1" u="sng" dirty="0"/>
              <a:t>, and In Between </a:t>
            </a:r>
            <a:r>
              <a:rPr lang="en-US" sz="1200" dirty="0"/>
              <a:t>Trends in Biochemical Sciences ,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236</TotalTime>
  <Words>665</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60</cp:revision>
  <dcterms:created xsi:type="dcterms:W3CDTF">2012-11-30T02:20:55Z</dcterms:created>
  <dcterms:modified xsi:type="dcterms:W3CDTF">2019-01-15T08:55:03Z</dcterms:modified>
</cp:coreProperties>
</file>